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96" r:id="rId3"/>
    <p:sldId id="295" r:id="rId4"/>
    <p:sldId id="291" r:id="rId5"/>
    <p:sldId id="293" r:id="rId6"/>
    <p:sldId id="292" r:id="rId7"/>
    <p:sldId id="297" r:id="rId8"/>
    <p:sldId id="27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20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117" y="5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96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8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36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29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15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2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91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44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0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00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1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58223-F0D9-4E98-9C74-4DC20384849E}" type="datetimeFigureOut">
              <a:rPr lang="en-US" smtClean="0"/>
              <a:pPr/>
              <a:t>1/3/2021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0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 smtClean="0">
                <a:latin typeface="+mn-ea"/>
                <a:ea typeface="+mn-ea"/>
              </a:rPr>
              <a:t/>
            </a:r>
            <a:br>
              <a:rPr lang="en-US" sz="4900" dirty="0" smtClean="0">
                <a:latin typeface="+mn-ea"/>
                <a:ea typeface="+mn-ea"/>
              </a:rPr>
            </a:br>
            <a:r>
              <a:rPr lang="en-US" sz="4900" dirty="0" smtClean="0">
                <a:latin typeface="+mn-ea"/>
                <a:ea typeface="+mn-ea"/>
              </a:rPr>
              <a:t>GAMES102</a:t>
            </a:r>
            <a:r>
              <a:rPr lang="zh-CN" altLang="en-US" sz="4900" dirty="0" smtClean="0">
                <a:latin typeface="+mn-ea"/>
                <a:ea typeface="+mn-ea"/>
              </a:rPr>
              <a:t>课程</a:t>
            </a: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zh-CN" altLang="en-US" sz="8000" dirty="0" smtClean="0">
                <a:latin typeface="+mn-ea"/>
                <a:ea typeface="+mn-ea"/>
              </a:rPr>
              <a:t>作业</a:t>
            </a:r>
            <a:r>
              <a:rPr lang="en-US" altLang="zh-CN" sz="8000" dirty="0">
                <a:latin typeface="+mn-ea"/>
                <a:ea typeface="+mn-ea"/>
              </a:rPr>
              <a:t>9</a:t>
            </a:r>
            <a:r>
              <a:rPr lang="zh-CN" altLang="en-US" sz="8000" dirty="0" smtClean="0">
                <a:latin typeface="+mn-ea"/>
                <a:ea typeface="+mn-ea"/>
              </a:rPr>
              <a:t>批改总结</a:t>
            </a:r>
            <a:endParaRPr lang="en-US" sz="5400" dirty="0">
              <a:latin typeface="+mn-ea"/>
              <a:ea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2020/1/3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03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网格</a:t>
            </a:r>
            <a:r>
              <a:rPr lang="zh-CN" altLang="en-US" dirty="0"/>
              <a:t>简化的 </a:t>
            </a:r>
            <a:r>
              <a:rPr lang="en-US" altLang="zh-CN" dirty="0"/>
              <a:t>QEM </a:t>
            </a:r>
            <a:r>
              <a:rPr lang="zh-CN" altLang="en-US" dirty="0" smtClean="0"/>
              <a:t>方法（</a:t>
            </a:r>
            <a:r>
              <a:rPr lang="en-US" altLang="zh-CN" dirty="0" err="1"/>
              <a:t>venitable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105454"/>
            <a:ext cx="10058400" cy="361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46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网格简化的 </a:t>
            </a:r>
            <a:r>
              <a:rPr lang="en-US" altLang="zh-CN" dirty="0"/>
              <a:t>QEM </a:t>
            </a:r>
            <a:r>
              <a:rPr lang="zh-CN" altLang="en-US" dirty="0"/>
              <a:t>方法（任志雄）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22" y="2119745"/>
            <a:ext cx="3848468" cy="302583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249" y="2119745"/>
            <a:ext cx="3880186" cy="305077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435" y="2119745"/>
            <a:ext cx="3986228" cy="305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90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网格简化的 </a:t>
            </a:r>
            <a:r>
              <a:rPr lang="en-US" altLang="zh-CN" dirty="0"/>
              <a:t>QEM </a:t>
            </a:r>
            <a:r>
              <a:rPr lang="zh-CN" altLang="en-US" dirty="0" smtClean="0"/>
              <a:t>方法演示（王宸）</a:t>
            </a:r>
            <a:endParaRPr lang="zh-CN" altLang="en-US" dirty="0"/>
          </a:p>
        </p:txBody>
      </p:sp>
      <p:pic>
        <p:nvPicPr>
          <p:cNvPr id="5" name="演示视频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6777" y="1795547"/>
            <a:ext cx="8098445" cy="455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089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网格简化的 </a:t>
            </a:r>
            <a:r>
              <a:rPr lang="en-US" altLang="zh-CN" dirty="0"/>
              <a:t>QEM </a:t>
            </a:r>
            <a:r>
              <a:rPr lang="zh-CN" altLang="en-US" dirty="0"/>
              <a:t>方法演示（</a:t>
            </a:r>
            <a:r>
              <a:rPr lang="zh-CN" altLang="en-US" dirty="0" smtClean="0"/>
              <a:t>马玺凯）</a:t>
            </a:r>
            <a:endParaRPr lang="zh-CN" altLang="en-US" dirty="0"/>
          </a:p>
        </p:txBody>
      </p:sp>
      <p:pic>
        <p:nvPicPr>
          <p:cNvPr id="5" name="演示视频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5791" y="1365584"/>
            <a:ext cx="6580418" cy="533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87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网格简化的 </a:t>
            </a:r>
            <a:r>
              <a:rPr lang="en-US" altLang="zh-CN" dirty="0"/>
              <a:t>QEM </a:t>
            </a:r>
            <a:r>
              <a:rPr lang="zh-CN" altLang="en-US" dirty="0"/>
              <a:t>方法演示</a:t>
            </a:r>
            <a:r>
              <a:rPr lang="zh-CN" altLang="en-US" dirty="0" smtClean="0"/>
              <a:t>（</a:t>
            </a:r>
            <a:r>
              <a:rPr lang="en-US" altLang="zh-CN" dirty="0" err="1"/>
              <a:t>GuoqingZhang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4" name="Decim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8905" y="1535257"/>
            <a:ext cx="8694189" cy="489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2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网格简化的 </a:t>
            </a:r>
            <a:r>
              <a:rPr lang="en-US" altLang="zh-CN" dirty="0"/>
              <a:t>QEM </a:t>
            </a:r>
            <a:r>
              <a:rPr lang="zh-CN" altLang="en-US" dirty="0"/>
              <a:t>方法</a:t>
            </a:r>
            <a:r>
              <a:rPr lang="zh-CN" altLang="en-US" dirty="0" smtClean="0"/>
              <a:t>演示（谢聪）</a:t>
            </a:r>
            <a:endParaRPr lang="zh-CN" altLang="en-US" dirty="0"/>
          </a:p>
        </p:txBody>
      </p:sp>
      <p:pic>
        <p:nvPicPr>
          <p:cNvPr id="3" name="hw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8400" y="1495252"/>
            <a:ext cx="73152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888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部分优秀作业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优秀代码：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马玺凯、 </a:t>
            </a:r>
            <a:r>
              <a:rPr lang="en-US" altLang="zh-CN" dirty="0" err="1"/>
              <a:t>GuoqingZhang</a:t>
            </a:r>
            <a:endParaRPr lang="en-US" altLang="zh-CN" dirty="0" smtClean="0"/>
          </a:p>
          <a:p>
            <a:endParaRPr lang="en-US" dirty="0" smtClean="0"/>
          </a:p>
          <a:p>
            <a:r>
              <a:rPr lang="zh-CN" altLang="en-US" dirty="0" smtClean="0"/>
              <a:t>优秀报告：</a:t>
            </a:r>
            <a:endParaRPr lang="en-US" altLang="zh-CN" dirty="0" smtClean="0"/>
          </a:p>
          <a:p>
            <a:pPr lvl="1"/>
            <a:r>
              <a:rPr lang="zh-CN" altLang="en-US" dirty="0"/>
              <a:t>王宸、马玺凯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7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68</Words>
  <Application>Microsoft Office PowerPoint</Application>
  <PresentationFormat>宽屏</PresentationFormat>
  <Paragraphs>15</Paragraphs>
  <Slides>8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Arial</vt:lpstr>
      <vt:lpstr>Calibri</vt:lpstr>
      <vt:lpstr>Calibri Light</vt:lpstr>
      <vt:lpstr>Office 主题​​</vt:lpstr>
      <vt:lpstr> GAMES102课程  作业9批改总结</vt:lpstr>
      <vt:lpstr>网格简化的 QEM 方法（venitable）</vt:lpstr>
      <vt:lpstr>网格简化的 QEM 方法（任志雄）</vt:lpstr>
      <vt:lpstr>网格简化的 QEM 方法演示（王宸）</vt:lpstr>
      <vt:lpstr>网格简化的 QEM 方法演示（马玺凯）</vt:lpstr>
      <vt:lpstr>网格简化的 QEM 方法演示（GuoqingZhang）</vt:lpstr>
      <vt:lpstr>网格简化的 QEM 方法演示（谢聪）</vt:lpstr>
      <vt:lpstr>部分优秀作业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zhongyuan liu</dc:creator>
  <cp:lastModifiedBy>Liu Ligang</cp:lastModifiedBy>
  <cp:revision>103</cp:revision>
  <dcterms:created xsi:type="dcterms:W3CDTF">2020-10-18T06:15:56Z</dcterms:created>
  <dcterms:modified xsi:type="dcterms:W3CDTF">2021-01-03T14:11:19Z</dcterms:modified>
</cp:coreProperties>
</file>

<file path=docProps/thumbnail.jpeg>
</file>